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9C473"/>
    <a:srgbClr val="1B16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110" autoAdjust="0"/>
  </p:normalViewPr>
  <p:slideViewPr>
    <p:cSldViewPr snapToGrid="0">
      <p:cViewPr varScale="1">
        <p:scale>
          <a:sx n="104" d="100"/>
          <a:sy n="104" d="100"/>
        </p:scale>
        <p:origin x="1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svg"/><Relationship Id="rId3" Type="http://schemas.microsoft.com/office/2007/relationships/hdphoto" Target="../media/hdphoto1.wdp"/><Relationship Id="rId7" Type="http://schemas.openxmlformats.org/officeDocument/2006/relationships/hyperlink" Target="https://pxhere.com/pt/photo/1637438" TargetMode="External"/><Relationship Id="rId12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11" Type="http://schemas.openxmlformats.org/officeDocument/2006/relationships/image" Target="../media/image7.sv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hyperlink" Target="https://pxhere.com/es/photo/484835" TargetMode="External"/><Relationship Id="rId9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6000">
              <a:srgbClr val="00B0F0"/>
            </a:gs>
            <a:gs pos="90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E911E10D-A7BD-4BD0-AA6E-C3D23015D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5884" y="78605"/>
            <a:ext cx="12197884" cy="67355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836612" y="713117"/>
            <a:ext cx="3905041" cy="3096883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6607853" y="339819"/>
            <a:ext cx="5273374" cy="294917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178404" y="185850"/>
            <a:ext cx="1868488" cy="8006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57150">
            <a:noFill/>
          </a:ln>
          <a:effectLst>
            <a:outerShdw blurRad="190500" dist="228600" dir="2700000" algn="ctr">
              <a:schemeClr val="accent6">
                <a:lumMod val="60000"/>
                <a:lumOff val="40000"/>
                <a:alpha val="30000"/>
              </a:scheme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Bom Sabor</a:t>
            </a:r>
          </a:p>
        </p:txBody>
      </p:sp>
      <p:sp>
        <p:nvSpPr>
          <p:cNvPr id="9" name="Retângulo 8"/>
          <p:cNvSpPr/>
          <p:nvPr/>
        </p:nvSpPr>
        <p:spPr>
          <a:xfrm>
            <a:off x="2979856" y="321624"/>
            <a:ext cx="2604293" cy="10450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141797" y="3681047"/>
            <a:ext cx="4707294" cy="301531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178404" y="2020293"/>
            <a:ext cx="4449014" cy="104508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6607851" y="3423221"/>
            <a:ext cx="5273375" cy="327314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29" name="Imagem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01" y="3819779"/>
            <a:ext cx="304800" cy="281583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35F06C86-3B05-4C36-82E9-5FA79E5573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696569" y="456892"/>
            <a:ext cx="510942" cy="512450"/>
          </a:xfrm>
          <a:prstGeom prst="rect">
            <a:avLst/>
          </a:prstGeom>
        </p:spPr>
      </p:pic>
      <p:pic>
        <p:nvPicPr>
          <p:cNvPr id="25" name="Gráfico 24" descr="Relógio com preenchimento sólido">
            <a:extLst>
              <a:ext uri="{FF2B5EF4-FFF2-40B4-BE49-F238E27FC236}">
                <a16:creationId xmlns:a16="http://schemas.microsoft.com/office/drawing/2014/main" id="{D883B819-03F3-4972-ADD0-C5FC3CF6F4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022535" y="393316"/>
            <a:ext cx="385717" cy="385717"/>
          </a:xfrm>
          <a:prstGeom prst="rect">
            <a:avLst/>
          </a:prstGeom>
        </p:spPr>
      </p:pic>
      <p:pic>
        <p:nvPicPr>
          <p:cNvPr id="28" name="Gráfico 27" descr="Dólar com preenchimento sólido">
            <a:extLst>
              <a:ext uri="{FF2B5EF4-FFF2-40B4-BE49-F238E27FC236}">
                <a16:creationId xmlns:a16="http://schemas.microsoft.com/office/drawing/2014/main" id="{6F760689-FDA6-4050-9CE6-14F0F9CB63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64257" y="2057314"/>
            <a:ext cx="408488" cy="408488"/>
          </a:xfrm>
          <a:prstGeom prst="rect">
            <a:avLst/>
          </a:prstGeom>
        </p:spPr>
      </p:pic>
      <p:pic>
        <p:nvPicPr>
          <p:cNvPr id="31" name="Gráfico 30" descr="Mesa posta com preenchimento sólido">
            <a:extLst>
              <a:ext uri="{FF2B5EF4-FFF2-40B4-BE49-F238E27FC236}">
                <a16:creationId xmlns:a16="http://schemas.microsoft.com/office/drawing/2014/main" id="{D5C748A3-1000-45C9-95A2-141E580530F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V="1">
            <a:off x="310774" y="882080"/>
            <a:ext cx="1214884" cy="121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266923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165</TotalTime>
  <Words>2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4" baseType="lpstr">
      <vt:lpstr>Century Gothic</vt:lpstr>
      <vt:lpstr>Wingdings 3</vt:lpstr>
      <vt:lpstr>Fatia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Conta da Microsoft</dc:creator>
  <cp:lastModifiedBy>Aluno</cp:lastModifiedBy>
  <cp:revision>14</cp:revision>
  <dcterms:created xsi:type="dcterms:W3CDTF">2025-08-30T00:40:36Z</dcterms:created>
  <dcterms:modified xsi:type="dcterms:W3CDTF">2025-08-30T14:18:45Z</dcterms:modified>
</cp:coreProperties>
</file>

<file path=docProps/thumbnail.jpeg>
</file>